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</a:t>
            </a:r>
            <a:r>
              <a:rPr lang="es-MX" sz="3200" dirty="0" smtClean="0"/>
              <a:t>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</a:t>
            </a:r>
            <a:r>
              <a:rPr lang="es-MX" sz="2800" dirty="0" smtClean="0"/>
              <a:t># 7</a:t>
            </a:r>
            <a:endParaRPr lang="es-MX" sz="2800" dirty="0" smtClean="0"/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</a:t>
            </a:r>
            <a:r>
              <a:rPr lang="es-MX" sz="1200" dirty="0" smtClean="0"/>
              <a:t>22 - 02 </a:t>
            </a:r>
            <a:r>
              <a:rPr lang="es-MX" sz="1200" dirty="0" smtClean="0"/>
              <a:t>-</a:t>
            </a:r>
            <a:r>
              <a:rPr lang="es-MX" sz="1200" dirty="0" smtClean="0"/>
              <a:t>2018</a:t>
            </a:r>
            <a:endParaRPr lang="es-MX" sz="1200" dirty="0" smtClean="0"/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7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1428728" y="1357306"/>
          <a:ext cx="5643602" cy="5500694"/>
        </p:xfrm>
        <a:graphic>
          <a:graphicData uri="http://schemas.openxmlformats.org/drawingml/2006/table">
            <a:tbl>
              <a:tblPr/>
              <a:tblGrid>
                <a:gridCol w="3271653"/>
                <a:gridCol w="808825"/>
                <a:gridCol w="836089"/>
                <a:gridCol w="727035"/>
              </a:tblGrid>
              <a:tr h="1567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latin typeface="Arial"/>
                        </a:rPr>
                        <a:t>INSTITUTO DE SERVICIOS DE SALUD EN BCS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67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67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latin typeface="Arial"/>
                        </a:rPr>
                        <a:t>SUBDIRECCION DE EPIDEMIOLOGIA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67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4225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Prontuario semana 07-2018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42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20 PRINCIPALES CAUSAS DE DX.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Variación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Infecciones respiratorias agudas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39,920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44,913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-11.12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Enfermedades diarreicas agudas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7,581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5,950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27.41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Infección de vías urinarias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5,994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5,367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11.68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2,228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2,374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-6.15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2,114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1,597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32.37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1,978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1,714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15.40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1,658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1,477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12.25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Vulvovaginitis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762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636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19.81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694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1,025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-32.29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440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372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18.28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415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420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-1.19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244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2.52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235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241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-2.49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Diabetes mellitus (ambas)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234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273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-14.29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161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-19.10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158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226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-30.09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148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118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25.42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132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137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-3.65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-11.21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87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106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-17.92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25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66,656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69,243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latin typeface="Arial"/>
                        </a:rPr>
                        <a:t>-3.74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6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906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EPIMORBI-SUAVE. 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Corte de </a:t>
                      </a:r>
                      <a:r>
                        <a:rPr lang="es-MX" sz="800" b="0" i="0" u="none" strike="noStrike" dirty="0" err="1">
                          <a:latin typeface="Arial"/>
                        </a:rPr>
                        <a:t>informacion</a:t>
                      </a:r>
                      <a:r>
                        <a:rPr lang="es-MX" sz="800" b="0" i="0" u="none" strike="noStrike" dirty="0">
                          <a:latin typeface="Arial"/>
                        </a:rPr>
                        <a:t> 15-02-2018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9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9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90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9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90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6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Incluye diabetes mellitus tipo 1 y 2.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33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7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1000100" y="2500306"/>
          <a:ext cx="7191405" cy="2615858"/>
        </p:xfrm>
        <a:graphic>
          <a:graphicData uri="http://schemas.openxmlformats.org/drawingml/2006/table">
            <a:tbl>
              <a:tblPr/>
              <a:tblGrid>
                <a:gridCol w="609114"/>
                <a:gridCol w="617693"/>
                <a:gridCol w="583376"/>
                <a:gridCol w="688471"/>
                <a:gridCol w="643430"/>
                <a:gridCol w="514744"/>
                <a:gridCol w="514744"/>
                <a:gridCol w="514744"/>
                <a:gridCol w="514744"/>
                <a:gridCol w="660589"/>
                <a:gridCol w="660589"/>
                <a:gridCol w="669167"/>
              </a:tblGrid>
              <a:tr h="274103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5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762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0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10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14/02/2018</a:t>
                      </a: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10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5569" marR="5569" marT="55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9" marR="5569" marT="5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7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714488"/>
            <a:ext cx="5729300" cy="49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470</Words>
  <Application>Microsoft Office PowerPoint</Application>
  <PresentationFormat>Presentación en pantalla (4:3)</PresentationFormat>
  <Paragraphs>207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18</cp:revision>
  <dcterms:created xsi:type="dcterms:W3CDTF">2018-06-06T16:56:21Z</dcterms:created>
  <dcterms:modified xsi:type="dcterms:W3CDTF">2018-07-05T16:12:45Z</dcterms:modified>
</cp:coreProperties>
</file>